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Fish Counter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Kaan</a:t>
            </a:r>
            <a:r>
              <a:rPr lang="en-GB" dirty="0" smtClean="0"/>
              <a:t> Dural &amp; Jan Hildebrand</a:t>
            </a:r>
            <a:endParaRPr lang="en-GB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0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210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1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038" y="1483650"/>
            <a:ext cx="7449918" cy="3930672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8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542" y="1423211"/>
            <a:ext cx="7608916" cy="401157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"/>
          <a:stretch/>
        </p:blipFill>
        <p:spPr>
          <a:xfrm>
            <a:off x="2341418" y="1149959"/>
            <a:ext cx="7509164" cy="4508552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7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2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669" y="5581920"/>
            <a:ext cx="737064" cy="7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4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749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04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7</Words>
  <Application>Microsoft Office PowerPoint</Application>
  <PresentationFormat>Breitbild</PresentationFormat>
  <Paragraphs>2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Facette</vt:lpstr>
      <vt:lpstr>Fish Counter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Yan</dc:creator>
  <cp:lastModifiedBy>Yan</cp:lastModifiedBy>
  <cp:revision>5</cp:revision>
  <dcterms:created xsi:type="dcterms:W3CDTF">2023-07-18T12:07:51Z</dcterms:created>
  <dcterms:modified xsi:type="dcterms:W3CDTF">2023-07-18T15:02:33Z</dcterms:modified>
</cp:coreProperties>
</file>

<file path=docProps/thumbnail.jpeg>
</file>